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0" r:id="rId2"/>
    <p:sldId id="291" r:id="rId3"/>
    <p:sldId id="292" r:id="rId4"/>
    <p:sldId id="283" r:id="rId5"/>
    <p:sldId id="293" r:id="rId6"/>
    <p:sldId id="294" r:id="rId7"/>
    <p:sldId id="295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219"/>
    <a:srgbClr val="E7E200"/>
    <a:srgbClr val="B2C000"/>
    <a:srgbClr val="E5E5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0073" autoAdjust="0"/>
  </p:normalViewPr>
  <p:slideViewPr>
    <p:cSldViewPr snapToGrid="0">
      <p:cViewPr varScale="1">
        <p:scale>
          <a:sx n="79" d="100"/>
          <a:sy n="79" d="100"/>
        </p:scale>
        <p:origin x="17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174DD-15E0-4A41-8A07-4DA90816FDEA}" type="datetimeFigureOut">
              <a:rPr lang="en-DK" smtClean="0"/>
              <a:t>03/11/2024</a:t>
            </a:fld>
            <a:endParaRPr lang="en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B8592-FE09-4076-B97B-437D2374A343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16462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Jens Kofoed</a:t>
            </a:r>
          </a:p>
          <a:p>
            <a:r>
              <a:rPr lang="en-US" dirty="0"/>
              <a:t>Bent Pedersen</a:t>
            </a:r>
          </a:p>
          <a:p>
            <a:endParaRPr lang="en-US" dirty="0"/>
          </a:p>
          <a:p>
            <a:r>
              <a:rPr lang="en-US" dirty="0"/>
              <a:t>Svend Nordby</a:t>
            </a:r>
          </a:p>
          <a:p>
            <a:r>
              <a:rPr lang="en-US" dirty="0"/>
              <a:t>Grete </a:t>
            </a:r>
            <a:r>
              <a:rPr lang="en-US" dirty="0" err="1"/>
              <a:t>Glerup</a:t>
            </a:r>
            <a:endParaRPr lang="en-US" dirty="0"/>
          </a:p>
          <a:p>
            <a:endParaRPr lang="en-US" dirty="0"/>
          </a:p>
          <a:p>
            <a:r>
              <a:rPr lang="en-US" dirty="0"/>
              <a:t>Anna </a:t>
            </a:r>
            <a:r>
              <a:rPr lang="en-US" dirty="0" err="1"/>
              <a:t>Trojahn</a:t>
            </a:r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B8592-FE09-4076-B97B-437D2374A343}" type="slidenum">
              <a:rPr lang="en-DK" smtClean="0"/>
              <a:t>3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486941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5802F1-7D42-43BF-B944-139EF2DA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F92FE58-6DE4-419F-810B-972E7A17B7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740F087-E49D-48B1-8578-DAC25A0AD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D4165FF-99E7-43F9-8763-B0B00B8A0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24E345E-8A14-47FC-B7A1-10BF030C3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526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A2F08D-07E2-4D5E-8DB4-72D90C9D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599B02B-E148-4F03-AECA-0B66E3A79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217341A-8FCD-49D2-8993-545D6D0E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5B5A241-A5F5-46E8-9910-5DEDDF59C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65ED917-15A5-47FC-82B5-AA2812A8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94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D45A75A-04DF-4AED-80E6-7AD013169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C0D8EB3-20DF-4BEC-94DA-B0066AC8B6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B161890-D9D3-4CF3-B5B7-706A2887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52517EA-1540-443A-9894-AB48A33E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E1EE1B7-666C-4830-A89C-7007C769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511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833AA-9F9C-40E6-9151-45347A79F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D1C8722-8925-4841-98E4-8A1D18892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D2D6AFC-7FE0-4957-A12C-7EA185DAD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EB5449-9E5F-44C5-A08A-78B998964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F253133-96A2-4DD7-B8C7-7386FADED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877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C791E4-1154-4293-843B-616948D27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8866FBD-D4C0-4AA6-9FE9-233748123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7349703-E88C-48D4-B333-31257AF69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5A89C7-E967-4F7C-B888-4CDEA372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3F91783-5322-4C11-A8C8-22AB4A361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7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E081C3-AD2C-4299-9276-65B357A3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EF538B3-3B2C-407F-B213-68251C5D34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53977C3-55C1-4368-B214-8C51CD9BA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A71F6FC-D26E-4E52-824A-37A2B344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829C6CB-B25D-4195-BC65-BBF146269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29E67FC-2C56-4679-863D-23621541D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875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C809ED-AB89-466F-86F0-686775818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A276E3A-C917-40B6-B674-6BF6F77BE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F7AE9BE-84B0-4531-A639-C4658F701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BB29A0C-279F-4DDD-A1F6-ADE38BBD3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7B02D3B4-F247-49B7-B02F-8720D4F63F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DFE48CD-8A5A-4CCF-9054-73108074F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67F50AE-D2CE-4329-B5DC-FAA33456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5A6C04BD-8A2D-443C-ADCE-3B0B5D31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96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71427D-411A-42A0-B017-D9B028623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D44B926-F159-493D-BF65-5F57499CA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95FF83C-8A81-454A-9E97-12B43E8DE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560FAC3-239C-4691-A159-745502F8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964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C34C67EF-EA10-4649-BFB3-E2C7D009A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5DEEE2D-49DA-424E-B288-CA535A069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BD12FB1-F298-4618-BD69-E644D8095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857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DD999D-F13C-4EB9-9E4E-AB5A02665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A7A5043-CC1D-4D90-86BC-7A9D2E61F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19A2BB6-6D8F-466F-A56F-080FCF361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4AB5227-089A-4016-95A9-2BD8DC94F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74CA639-201F-4A10-AAD7-B7CEB6C37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F81C9FB-AC63-43A3-968B-22C40691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671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752A0B-7E57-4754-9308-7EC95FF55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B7FB951-A126-4DEF-A045-F9E2CD21F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13A7283-9DBD-4F7C-A797-EC17887A3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772572D-67B4-416F-AF36-1A8ECFB35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70F2A67-96F9-4FA0-85D9-6057ABCC5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4D21576-D589-4041-997E-B7D44F984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527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133C074-C26F-4CE1-9A7A-404056817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CE353E9-C74F-471C-9C2D-3CB8FCF11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43A89D2-854A-4D53-85DF-DF7A1EC236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F86D-4AF9-41BA-AAEE-A61DF0D440CB}" type="datetimeFigureOut">
              <a:rPr lang="da-DK" smtClean="0"/>
              <a:t>11-03-2024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A417FF8-DFE5-4FA2-867C-887E31A0B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8E79AE1-5097-488B-9FA6-DD15B436E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FB514-02FF-46BD-A935-D973DDED19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31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575584-E09C-F1F3-AC80-366C8DB0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971" y="77002"/>
            <a:ext cx="11146057" cy="1472665"/>
          </a:xfrm>
        </p:spPr>
        <p:txBody>
          <a:bodyPr>
            <a:normAutofit/>
          </a:bodyPr>
          <a:lstStyle/>
          <a:p>
            <a:r>
              <a:rPr lang="da-DK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KLIMA OG MILJØPLAN</a:t>
            </a:r>
            <a:br>
              <a:rPr lang="da-DK" sz="4800" dirty="0"/>
            </a:br>
            <a:r>
              <a:rPr lang="da-D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Virksund Lystbådehavn og Virksund Sejlklub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016847F-D0D1-D840-ECEE-10B847AE55E3}"/>
              </a:ext>
            </a:extLst>
          </p:cNvPr>
          <p:cNvSpPr/>
          <p:nvPr/>
        </p:nvSpPr>
        <p:spPr>
          <a:xfrm>
            <a:off x="633046" y="1881712"/>
            <a:ext cx="10714892" cy="138110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Formålet med Virksund Lystbådehavns og Virksund Sejlklubs klima- og miljøplan er i forening at gøre en forskel og forpligte os til at gennemføre større og mindre ”grønne”-, miljø- og klimatiltag. Med planen vil vi gerne forpligte os til at arbejde med at fremtidssikre området, bidrage til at skabe en renere fjord og en bedre natur.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E44DEDF-172E-1D75-6FC5-BF510320235F}"/>
              </a:ext>
            </a:extLst>
          </p:cNvPr>
          <p:cNvSpPr/>
          <p:nvPr/>
        </p:nvSpPr>
        <p:spPr>
          <a:xfrm>
            <a:off x="633046" y="3496528"/>
            <a:ext cx="10714892" cy="105922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Det hele starter med os selv. Vi vil derfor opfordre klubbernes bådejere og medlemmer til at aktivt del i dette arbejde og bidrage efter bedste evne med viden og færdigheder. Alle, som har lyst til at deltage, får indflydelse på klima- og miljøplanen i </a:t>
            </a:r>
            <a:r>
              <a:rPr lang="da-DK" dirty="0" err="1"/>
              <a:t>f.m</a:t>
            </a:r>
            <a:r>
              <a:rPr lang="da-DK" dirty="0"/>
              <a:t>. en åben fremlæggelse og drøftelse på bl.a. generalforsamlingerne.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6F79B35-1DC7-2CC7-F74E-09426AD24163}"/>
              </a:ext>
            </a:extLst>
          </p:cNvPr>
          <p:cNvSpPr/>
          <p:nvPr/>
        </p:nvSpPr>
        <p:spPr>
          <a:xfrm>
            <a:off x="633046" y="5869352"/>
            <a:ext cx="10714892" cy="411311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Vi vil gerne i fællesskab søge at få sejlklub og lystbådehavn certificeret som miljøvenlig.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883D157-AD8B-A69B-B420-C0E4B50B7971}"/>
              </a:ext>
            </a:extLst>
          </p:cNvPr>
          <p:cNvSpPr/>
          <p:nvPr/>
        </p:nvSpPr>
        <p:spPr>
          <a:xfrm>
            <a:off x="633046" y="4789462"/>
            <a:ext cx="10714892" cy="846175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I alle beslutninger, som træffes, omkring lystbådehavn, fjord, arealer og bygninger mv., skal principper omkring bæredygtighed, miljø og klima i videst muligt omfang indtænkes.</a:t>
            </a:r>
          </a:p>
        </p:txBody>
      </p:sp>
    </p:spTree>
    <p:extLst>
      <p:ext uri="{BB962C8B-B14F-4D97-AF65-F5344CB8AC3E}">
        <p14:creationId xmlns:p14="http://schemas.microsoft.com/office/powerpoint/2010/main" val="260329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5BE8D4C-8241-832D-5B2E-8F6D7175DADC}"/>
              </a:ext>
            </a:extLst>
          </p:cNvPr>
          <p:cNvSpPr txBox="1">
            <a:spLocks/>
          </p:cNvSpPr>
          <p:nvPr/>
        </p:nvSpPr>
        <p:spPr>
          <a:xfrm>
            <a:off x="522971" y="530308"/>
            <a:ext cx="11146057" cy="106369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Gode grunde til at gå i gang</a:t>
            </a:r>
            <a:br>
              <a:rPr lang="da-DK" sz="4800" dirty="0"/>
            </a:br>
            <a:endParaRPr lang="da-DK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BBC703C-2879-2A13-8893-4341CFB2D599}"/>
              </a:ext>
            </a:extLst>
          </p:cNvPr>
          <p:cNvSpPr/>
          <p:nvPr/>
        </p:nvSpPr>
        <p:spPr>
          <a:xfrm>
            <a:off x="633046" y="1881712"/>
            <a:ext cx="10714892" cy="439779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dirty="0"/>
              <a:t>Vi kan medvirke til at gøre noget godt for miljøet. </a:t>
            </a:r>
          </a:p>
          <a:p>
            <a:endParaRPr lang="da-DK" dirty="0"/>
          </a:p>
          <a:p>
            <a:r>
              <a:rPr lang="da-DK" dirty="0"/>
              <a:t>Vi kan energi-optimere vores anlæg.</a:t>
            </a:r>
          </a:p>
          <a:p>
            <a:endParaRPr lang="da-DK" dirty="0"/>
          </a:p>
          <a:p>
            <a:r>
              <a:rPr lang="da-DK" dirty="0"/>
              <a:t>Vi kan benytte bæredygtige og miljørigtige løsninger.</a:t>
            </a:r>
          </a:p>
          <a:p>
            <a:endParaRPr lang="da-DK" dirty="0"/>
          </a:p>
          <a:p>
            <a:r>
              <a:rPr lang="da-DK" dirty="0"/>
              <a:t>Vi kan begrænse spild og forurening.</a:t>
            </a:r>
          </a:p>
          <a:p>
            <a:endParaRPr lang="da-DK" dirty="0"/>
          </a:p>
          <a:p>
            <a:r>
              <a:rPr lang="da-DK" dirty="0"/>
              <a:t>Vi kan søge at gøre mere for at klimasikre området med relevante tiltag.</a:t>
            </a:r>
          </a:p>
          <a:p>
            <a:endParaRPr lang="da-DK" dirty="0"/>
          </a:p>
          <a:p>
            <a:r>
              <a:rPr lang="da-DK" dirty="0"/>
              <a:t>Der er ikke langt fra beslutning til handling, da vi ejer faciliteter og anlæg.</a:t>
            </a:r>
          </a:p>
          <a:p>
            <a:endParaRPr lang="da-DK" dirty="0"/>
          </a:p>
          <a:p>
            <a:r>
              <a:rPr lang="da-DK" dirty="0"/>
              <a:t>Vi kan samarbejde tværgående med andre foreninger i Virksund og Skive Kommune.</a:t>
            </a:r>
          </a:p>
        </p:txBody>
      </p:sp>
    </p:spTree>
    <p:extLst>
      <p:ext uri="{BB962C8B-B14F-4D97-AF65-F5344CB8AC3E}">
        <p14:creationId xmlns:p14="http://schemas.microsoft.com/office/powerpoint/2010/main" val="32470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9734B94A-0A9F-4AE7-998A-A890F7EBC777}"/>
              </a:ext>
            </a:extLst>
          </p:cNvPr>
          <p:cNvSpPr txBox="1">
            <a:spLocks/>
          </p:cNvSpPr>
          <p:nvPr/>
        </p:nvSpPr>
        <p:spPr>
          <a:xfrm>
            <a:off x="522971" y="530308"/>
            <a:ext cx="11146057" cy="10636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Virksund Lystbådehavn og Virksund Sejlklub</a:t>
            </a:r>
            <a:br>
              <a:rPr lang="da-DK" sz="4800" dirty="0"/>
            </a:br>
            <a:endParaRPr lang="da-DK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EC75307-D0EB-0AA9-A3EE-28AE2B01DEB5}"/>
              </a:ext>
            </a:extLst>
          </p:cNvPr>
          <p:cNvSpPr/>
          <p:nvPr/>
        </p:nvSpPr>
        <p:spPr>
          <a:xfrm>
            <a:off x="670369" y="1593999"/>
            <a:ext cx="10714892" cy="494676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dirty="0"/>
              <a:t>Vi etablerer i fællesskab et bæredygtighedsudvalg.</a:t>
            </a:r>
          </a:p>
          <a:p>
            <a:r>
              <a:rPr lang="da-DK" dirty="0"/>
              <a:t>Hver forening udpeger to medlemmer til udvalget, der refererer til de to foreningers bestyrelser. </a:t>
            </a:r>
            <a:br>
              <a:rPr lang="da-DK" dirty="0"/>
            </a:br>
            <a:endParaRPr lang="da-DK" dirty="0"/>
          </a:p>
          <a:p>
            <a:r>
              <a:rPr lang="da-DK" dirty="0"/>
              <a:t>Bæredygtighedsudvalget har hvert år til opgave at udfærdige forslag til en opdateret klima- og miljøplan med konkrete og forpligtende handlinger. </a:t>
            </a:r>
            <a:br>
              <a:rPr lang="da-DK" dirty="0"/>
            </a:br>
            <a:r>
              <a:rPr lang="da-DK" dirty="0"/>
              <a:t>Planen skal foreligge i en opdateret form inden årets udgang.</a:t>
            </a:r>
          </a:p>
          <a:p>
            <a:r>
              <a:rPr lang="da-DK" dirty="0"/>
              <a:t> </a:t>
            </a:r>
          </a:p>
          <a:p>
            <a:r>
              <a:rPr lang="da-DK" dirty="0"/>
              <a:t>De to foreninger fremlægger initiativer og resultater fra planen på respektive generalforsamlinger. Herefter udmøntes de konkrete tiltag i opdateret plan. </a:t>
            </a:r>
            <a:br>
              <a:rPr lang="da-DK" dirty="0"/>
            </a:br>
            <a:r>
              <a:rPr lang="da-DK" dirty="0"/>
              <a:t>Forpligtigelsen til at udmønte tiltag inden for aftalte periode påhviler principielt den af de to foreninger, som udpeges til at have ansvar for den konkrete handling i planen. Enkelte indsatser sker i et samarbejde med en udpeget ansvarlig for udmøntningen.</a:t>
            </a:r>
          </a:p>
          <a:p>
            <a:endParaRPr lang="da-DK" dirty="0"/>
          </a:p>
          <a:p>
            <a:r>
              <a:rPr lang="da-DK" dirty="0"/>
              <a:t>De to bestyrelser mødes lige før generalforsamlingen, for at drøfte forslag til plan og de konkrete tiltag. Planen gennemføres i perioden fra generalforsamlingerne til næste års generalforsamlinger.</a:t>
            </a:r>
          </a:p>
        </p:txBody>
      </p:sp>
    </p:spTree>
    <p:extLst>
      <p:ext uri="{BB962C8B-B14F-4D97-AF65-F5344CB8AC3E}">
        <p14:creationId xmlns:p14="http://schemas.microsoft.com/office/powerpoint/2010/main" val="4176516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50B93A88-22EC-ADF0-9959-91AD9821BBED}"/>
              </a:ext>
            </a:extLst>
          </p:cNvPr>
          <p:cNvSpPr txBox="1">
            <a:spLocks/>
          </p:cNvSpPr>
          <p:nvPr/>
        </p:nvSpPr>
        <p:spPr>
          <a:xfrm>
            <a:off x="522971" y="77002"/>
            <a:ext cx="11146057" cy="14726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 BLÅ PLAN</a:t>
            </a:r>
            <a:br>
              <a:rPr lang="da-DK" sz="4800" dirty="0"/>
            </a:br>
            <a:r>
              <a:rPr lang="da-DK" sz="2400" dirty="0">
                <a:solidFill>
                  <a:schemeClr val="bg1"/>
                </a:solidFill>
              </a:rPr>
              <a:t>På vandet, i havnen og på fjorden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49A6F09-2392-DC98-A53D-BAE45FC98DAB}"/>
              </a:ext>
            </a:extLst>
          </p:cNvPr>
          <p:cNvSpPr/>
          <p:nvPr/>
        </p:nvSpPr>
        <p:spPr>
          <a:xfrm>
            <a:off x="718457" y="1633646"/>
            <a:ext cx="10748865" cy="441259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 vil i fællesskab besvare høringer på de havstrategi og havplan mv., som har indvirkning på fjorden.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Det undersøges om filtreringsanlæg ved kranen skal opdateres.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 opfordrer medlemmer og bådejere til at tilmelde dig fællesskabet ”blå ambassadører”, der brænder for en bedre natur og faciliteter.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 opfordrer bådejere og andre til benytte biocidfri maling og i det hele taget til at benytte ”grønne plejeprodukter” på land og i bådene.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Tømning af </a:t>
            </a:r>
            <a:r>
              <a:rPr lang="da-DK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holding</a:t>
            </a: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tanke er gratis og sker kun på de opstillede anlæg.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 opfordrer sejlere til tage al affald med i havn og deponere affald korrekt.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Til stævner og kapsejladser indtænkes naturlige, bæredygtige tiltag, herunder fx brug af service, udsendelse af indbydelser elektronisk og valg af præmier mv.</a:t>
            </a:r>
          </a:p>
        </p:txBody>
      </p:sp>
    </p:spTree>
    <p:extLst>
      <p:ext uri="{BB962C8B-B14F-4D97-AF65-F5344CB8AC3E}">
        <p14:creationId xmlns:p14="http://schemas.microsoft.com/office/powerpoint/2010/main" val="967841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2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8082EE-289D-F818-B7E1-9023827FE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30FDB159-A7B1-CFC4-49C5-6A9E2A42E960}"/>
              </a:ext>
            </a:extLst>
          </p:cNvPr>
          <p:cNvSpPr txBox="1">
            <a:spLocks/>
          </p:cNvSpPr>
          <p:nvPr/>
        </p:nvSpPr>
        <p:spPr>
          <a:xfrm>
            <a:off x="522971" y="77002"/>
            <a:ext cx="11146057" cy="14726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4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 GULE PLAN</a:t>
            </a:r>
            <a:br>
              <a:rPr lang="da-DK" sz="48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da-DK" sz="2400" dirty="0">
                <a:solidFill>
                  <a:schemeClr val="bg1">
                    <a:lumMod val="95000"/>
                  </a:schemeClr>
                </a:solidFill>
              </a:rPr>
              <a:t>Energi og Anlæg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5826AD7-CFFA-826A-8D19-A22D96C4E009}"/>
              </a:ext>
            </a:extLst>
          </p:cNvPr>
          <p:cNvSpPr/>
          <p:nvPr/>
        </p:nvSpPr>
        <p:spPr>
          <a:xfrm>
            <a:off x="718457" y="1633646"/>
            <a:ext cx="10748865" cy="441259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 vil søge at få energikonsulent til at gennemgå bygninger og område.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arrangementer og aktiviteter, herunder generalforsamlinger, møder, fester og klubaftener mv., skal principper omkring bæredygtighed, klima og miljø indtænkes. Her tænkes på brug af service, spild og produkter mv.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 benytter så vidt muligt samkørsel, når klubberne skal deltage i møder, aktiviteter og stævner mv.</a:t>
            </a:r>
          </a:p>
        </p:txBody>
      </p:sp>
    </p:spTree>
    <p:extLst>
      <p:ext uri="{BB962C8B-B14F-4D97-AF65-F5344CB8AC3E}">
        <p14:creationId xmlns:p14="http://schemas.microsoft.com/office/powerpoint/2010/main" val="1534836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3219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027073-FBC2-8D6F-7501-4387A25C0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45AB2C1-1B56-B932-1099-56ED242A227A}"/>
              </a:ext>
            </a:extLst>
          </p:cNvPr>
          <p:cNvSpPr txBox="1">
            <a:spLocks/>
          </p:cNvSpPr>
          <p:nvPr/>
        </p:nvSpPr>
        <p:spPr>
          <a:xfrm>
            <a:off x="522971" y="77002"/>
            <a:ext cx="11146057" cy="14726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 RØDE PLAN</a:t>
            </a:r>
            <a:br>
              <a:rPr lang="da-DK" sz="4800" dirty="0"/>
            </a:br>
            <a:r>
              <a:rPr lang="da-DK" sz="2400" dirty="0">
                <a:solidFill>
                  <a:schemeClr val="bg1"/>
                </a:solidFill>
              </a:rPr>
              <a:t>Spildprodukter og Affald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CEE6BBE-41E7-ED15-E51E-02B5F993CC5D}"/>
              </a:ext>
            </a:extLst>
          </p:cNvPr>
          <p:cNvSpPr/>
          <p:nvPr/>
        </p:nvSpPr>
        <p:spPr>
          <a:xfrm>
            <a:off x="718457" y="1633646"/>
            <a:ext cx="10748865" cy="441259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 opfordrer bådejere til at benytte bionedbrydelige og genanvendelige materialer alle de steder, hvor det er muligt.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 undersøger muligheder for at indrette en miljøstation, hvor affald kan sorteres i husholdningsaffald, glas, metal, hård plast, pap, tøj og træ.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 udfærdiger instruks for brug og håndtering af kemiaffald for området.</a:t>
            </a:r>
          </a:p>
        </p:txBody>
      </p:sp>
    </p:spTree>
    <p:extLst>
      <p:ext uri="{BB962C8B-B14F-4D97-AF65-F5344CB8AC3E}">
        <p14:creationId xmlns:p14="http://schemas.microsoft.com/office/powerpoint/2010/main" val="331335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F6C93A-83E5-B836-4FAC-84EBD5FC4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9B09C2DC-02C1-2B54-18B4-2AF04A746B7D}"/>
              </a:ext>
            </a:extLst>
          </p:cNvPr>
          <p:cNvSpPr txBox="1">
            <a:spLocks/>
          </p:cNvSpPr>
          <p:nvPr/>
        </p:nvSpPr>
        <p:spPr>
          <a:xfrm>
            <a:off x="522971" y="77002"/>
            <a:ext cx="11146057" cy="14726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 GRØNNE PLAN</a:t>
            </a:r>
            <a:br>
              <a:rPr lang="da-DK" sz="4800" dirty="0"/>
            </a:br>
            <a:r>
              <a:rPr lang="da-DK" sz="2400" dirty="0">
                <a:solidFill>
                  <a:schemeClr val="bg1"/>
                </a:solidFill>
              </a:rPr>
              <a:t>Arealer på land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8B0A376-5A9E-582D-D455-12C7D284EC08}"/>
              </a:ext>
            </a:extLst>
          </p:cNvPr>
          <p:cNvSpPr/>
          <p:nvPr/>
        </p:nvSpPr>
        <p:spPr>
          <a:xfrm>
            <a:off x="718457" y="1633646"/>
            <a:ext cx="10748865" cy="441259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 bestræber os på at kompostere grønt affald fra havnens arealer.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Afgrænsede arealer på havnen beplantes med ”vilde frø”.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Der fastlægges datoer for fælles oprydningsdage på arealer, i havnen og langs kysten i foråret og/eller i efteråret. Oprydningsdagene kan kombineres med landsdækkende affaldsindsamling i samarbejde med enten DIF, Dansk Naturfredningsforening, Havmiljøvogter eller Plastic Change kampagner.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Kommunikation om miljøforhold til gæster og sejlere på havnen.</a:t>
            </a:r>
          </a:p>
        </p:txBody>
      </p:sp>
    </p:spTree>
    <p:extLst>
      <p:ext uri="{BB962C8B-B14F-4D97-AF65-F5344CB8AC3E}">
        <p14:creationId xmlns:p14="http://schemas.microsoft.com/office/powerpoint/2010/main" val="3695992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</TotalTime>
  <Words>803</Words>
  <Application>Microsoft Office PowerPoint</Application>
  <PresentationFormat>Widescreen</PresentationFormat>
  <Paragraphs>56</Paragraphs>
  <Slides>7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Office-tema</vt:lpstr>
      <vt:lpstr>KLIMA OG MILJØPLAN Virksund Lystbådehavn og Virksund Sejlklub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Formandens beretning 2021</dc:title>
  <dc:creator>Jens Kofoed</dc:creator>
  <cp:lastModifiedBy>Jens Kofoed</cp:lastModifiedBy>
  <cp:revision>255</cp:revision>
  <dcterms:created xsi:type="dcterms:W3CDTF">2020-12-11T15:33:34Z</dcterms:created>
  <dcterms:modified xsi:type="dcterms:W3CDTF">2024-03-11T14:39:56Z</dcterms:modified>
</cp:coreProperties>
</file>